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9" r:id="rId2"/>
    <p:sldId id="256" r:id="rId3"/>
    <p:sldId id="265" r:id="rId4"/>
    <p:sldId id="258" r:id="rId5"/>
    <p:sldId id="262" r:id="rId6"/>
    <p:sldId id="266" r:id="rId7"/>
    <p:sldId id="267" r:id="rId8"/>
    <p:sldId id="268" r:id="rId9"/>
    <p:sldId id="263" r:id="rId10"/>
    <p:sldId id="257" r:id="rId11"/>
    <p:sldId id="261" r:id="rId12"/>
    <p:sldId id="260" r:id="rId13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79076-1D74-4251-A3B6-7348C8711791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879632-6B80-4C32-87A9-FFC63BF14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618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D8BF3-E549-45C3-9832-18DA113D13C3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88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02C99-475B-413D-B441-1D12457FBF01}" type="datetime1">
              <a:rPr lang="ru-RU" smtClean="0"/>
              <a:t>18.02.2026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84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FD49-3BF5-4F2F-A7FA-9867D6C52C02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875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0454-55DC-4594-BBB5-4ED472510833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3599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2E2D-4D67-4AAB-828E-BD861B0E54E0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24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AB5C-2232-49D4-84D4-44623C2ED4C8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7282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534A-D5CD-43F2-B6F3-9D436BCB236C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139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1E11-0420-49D2-BFA4-974A2AEB161F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98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D6C3-7453-4870-BFEA-E76B29E20040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64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FCCE-6E1D-4B39-82FF-9A48C97F6E97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78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09C9-A861-4FA4-B3AF-1720A7A8CAF5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705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D2C2-2AC0-41ED-BEB5-964EBD118CA7}" type="datetime1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718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9BE6-AF6B-4CD8-88D7-AE38B65684CC}" type="datetime1">
              <a:rPr lang="ru-RU" smtClean="0"/>
              <a:t>18.02.2026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46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896DA-FB6E-48B9-9D25-0A378D3D6DC8}" type="datetime1">
              <a:rPr lang="ru-RU" smtClean="0"/>
              <a:t>18.02.2026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75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37CF-69F5-432C-8F99-518EBCDE4796}" type="datetime1">
              <a:rPr lang="ru-RU" smtClean="0"/>
              <a:t>18.02.2026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44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1547-2F9C-49FA-80EC-193E7B4CB51E}" type="datetime1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52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BC64B-2795-492F-BBDD-CCBD3F0496BB}" type="datetime1">
              <a:rPr lang="ru-RU" smtClean="0"/>
              <a:t>18.02.2026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59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4A998CD-5E4F-4D09-A4B9-E18CA6840837}" type="datetime1">
              <a:rPr lang="ru-RU" smtClean="0"/>
              <a:t>18.02.2026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46D78E4-C8E9-46C5-9124-9C221CE1E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002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734089" y="62980"/>
            <a:ext cx="10321838" cy="884671"/>
          </a:xfrm>
        </p:spPr>
        <p:txBody>
          <a:bodyPr/>
          <a:lstStyle/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Архивный отдел Администрации Мамско-Чуйского района представляет виртуальную выставку: </a:t>
            </a:r>
          </a:p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«День который изменил жизнь», </a:t>
            </a:r>
          </a:p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посвященная  65- летию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первого в истории полёта человека в космос — полёта Юрия Гагарина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2" name="Picture 4" descr="https://avatars.mds.yandex.net/i?id=e654d0ab46270d53dfba78e2a9a266e55de74f32-545075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51" y="1120432"/>
            <a:ext cx="10108276" cy="519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94313" y="6488668"/>
            <a:ext cx="6683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документам архива (газеты «</a:t>
            </a:r>
            <a:r>
              <a:rPr lang="ru-RU" sz="16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горняк»)</a:t>
            </a:r>
            <a:endParaRPr lang="ru-RU" sz="1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86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1" y="1"/>
            <a:ext cx="12192000" cy="64922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3949" y="6425738"/>
            <a:ext cx="8445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Оп.1,Д .8, Л.66 Газета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10.04.1971г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88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64" y="349135"/>
            <a:ext cx="10003872" cy="62761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71105" y="6367549"/>
            <a:ext cx="7024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Оп.1,Д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.73, Л.87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12.04.1986г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63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Архивный отдел Администрации Мамско-Чуйского района представляет виртуальную выставку:  «День который изменил жизнь»,  посвященная  65- летию первого в истории полёта человека в космос — полёта Юрия Гагарина.</a:t>
            </a:r>
            <a:endParaRPr lang="ru-RU" dirty="0"/>
          </a:p>
        </p:txBody>
      </p:sp>
      <p:pic>
        <p:nvPicPr>
          <p:cNvPr id="1026" name="Picture 2" descr="https://avatars.mds.yandex.net/i?id=e1591b51c74b38d90ed8a9aa1508716dc15ed4d4-569084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38" y="290945"/>
            <a:ext cx="11554691" cy="632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44786" y="365759"/>
            <a:ext cx="79220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друзья!</a:t>
            </a:r>
          </a:p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Вас 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9818" y="5178829"/>
            <a:ext cx="7065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Хотим пожелать Вам мирного неба, хорошей погоды, сияния звезд, яркого солнца и безоблачных далей. Будьте счастливы и </a:t>
            </a:r>
            <a:r>
              <a:rPr lang="ru-RU" sz="2400" b="1" i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успешны!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072" y="0"/>
            <a:ext cx="6227928" cy="66169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24938"/>
            <a:ext cx="5788658" cy="66418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817" y="6550430"/>
            <a:ext cx="6043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Оп.1, Д.1,Л.55 Газета «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47 от 14.04.1961г.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5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NovikovaMM\Desktop\Выставки 2026\Гагарин в космосе\IMG_20260120_143544.jpg"/>
          <p:cNvPicPr/>
          <p:nvPr/>
        </p:nvPicPr>
        <p:blipFill>
          <a:blip r:embed="rId2" cstate="print">
            <a:lum bright="10000" contrast="-10000"/>
          </a:blip>
          <a:srcRect l="58611" t="34610" r="1272"/>
          <a:stretch>
            <a:fillRect/>
          </a:stretch>
        </p:blipFill>
        <p:spPr bwMode="auto">
          <a:xfrm>
            <a:off x="5020890" y="116377"/>
            <a:ext cx="6434050" cy="662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3.vdnh.ru/vdnhru/2025/04/29/e0eae73c7639e3a7673dcfae9d9dd2e904ccec7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8" y="399010"/>
            <a:ext cx="3782291" cy="60599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170517" y="6633557"/>
            <a:ext cx="67914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Оп.1,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Д.1,Л.59 Газета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19.04.1961г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3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26" y="-1"/>
            <a:ext cx="5353396" cy="66751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66" y="0"/>
            <a:ext cx="5744094" cy="66751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7942" y="6550429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7942" y="6610198"/>
            <a:ext cx="57773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 Ф.Р-17, Оп.1,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Д.1,Л.55 Газета 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47 от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14.04.1961г.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7387" y="6673539"/>
            <a:ext cx="6230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 Ф.Р-17, Оп.1, Д.1,Л.55 Г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азета 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47 от 14.04.1961г.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7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2" y="274320"/>
            <a:ext cx="10864735" cy="64506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6829" y="6658495"/>
            <a:ext cx="808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Оп.1,Д.1, Л.59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49 от 19.04.1961г.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31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NovikovaMM\Desktop\Выставки 2026\Гагарин в космосе\IMG_20260120_143736.jpg"/>
          <p:cNvPicPr/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008958" y="83126"/>
            <a:ext cx="9791700" cy="652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305097" y="6583680"/>
            <a:ext cx="69577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Оп.1,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Д.1, Л.59 Газета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49 от 19.04.1961г.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49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NovikovaMM\Desktop\Выставки 2026\Гагарин в космосе\IMG_20260120_143742.jpg"/>
          <p:cNvPicPr/>
          <p:nvPr/>
        </p:nvPicPr>
        <p:blipFill>
          <a:blip r:embed="rId2" cstate="print">
            <a:lum bright="-20000" contrast="40000"/>
          </a:blip>
          <a:srcRect l="1764" t="3175"/>
          <a:stretch>
            <a:fillRect/>
          </a:stretch>
        </p:blipFill>
        <p:spPr bwMode="auto">
          <a:xfrm>
            <a:off x="1200150" y="219075"/>
            <a:ext cx="9791700" cy="60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200150" y="6492240"/>
            <a:ext cx="6921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Оп.1,Д.1, Л.59 Газета 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49 от 19.04.1961г.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02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lum bright="30000" contrast="-20000"/>
          </a:blip>
          <a:srcRect/>
          <a:stretch>
            <a:fillRect/>
          </a:stretch>
        </p:blipFill>
        <p:spPr bwMode="auto">
          <a:xfrm>
            <a:off x="1093470" y="357447"/>
            <a:ext cx="10005060" cy="6159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163782" y="6240179"/>
            <a:ext cx="6292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Оп.1,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1, Л.59 Газета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49 от 19.04.1961г.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20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43" y="199505"/>
            <a:ext cx="10586513" cy="63841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0902" y="6483927"/>
            <a:ext cx="7764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Основание:Ф.Р-17, Оп.1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Д.8,Л.85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Мамский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Горняк»  №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06.05.1971г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63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1441</TotalTime>
  <Words>281</Words>
  <Application>Microsoft Office PowerPoint</Application>
  <PresentationFormat>Широкоэкранный</PresentationFormat>
  <Paragraphs>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35</cp:revision>
  <cp:lastPrinted>2026-02-17T06:05:33Z</cp:lastPrinted>
  <dcterms:created xsi:type="dcterms:W3CDTF">2026-02-09T00:15:24Z</dcterms:created>
  <dcterms:modified xsi:type="dcterms:W3CDTF">2026-02-18T03:02:56Z</dcterms:modified>
</cp:coreProperties>
</file>