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272" r:id="rId3"/>
    <p:sldId id="278" r:id="rId4"/>
    <p:sldId id="271" r:id="rId5"/>
    <p:sldId id="257" r:id="rId6"/>
    <p:sldId id="279" r:id="rId7"/>
    <p:sldId id="280" r:id="rId8"/>
    <p:sldId id="261" r:id="rId9"/>
    <p:sldId id="262" r:id="rId10"/>
    <p:sldId id="263" r:id="rId11"/>
    <p:sldId id="264" r:id="rId12"/>
    <p:sldId id="265" r:id="rId13"/>
    <p:sldId id="281" r:id="rId14"/>
    <p:sldId id="267" r:id="rId15"/>
    <p:sldId id="268" r:id="rId16"/>
    <p:sldId id="275" r:id="rId17"/>
    <p:sldId id="269" r:id="rId18"/>
    <p:sldId id="283" r:id="rId19"/>
    <p:sldId id="282" r:id="rId20"/>
  </p:sldIdLst>
  <p:sldSz cx="16200438" cy="79200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3813" autoAdjust="0"/>
    <p:restoredTop sz="92721" autoAdjust="0"/>
  </p:normalViewPr>
  <p:slideViewPr>
    <p:cSldViewPr snapToGrid="0">
      <p:cViewPr varScale="1">
        <p:scale>
          <a:sx n="53" d="100"/>
          <a:sy n="53" d="100"/>
        </p:scale>
        <p:origin x="138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8782C7-6463-463E-9EB1-711820DB2AC3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73050" y="1143000"/>
            <a:ext cx="63119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DF5B61-8AD2-40A4-88B6-A46C3B5E7A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79736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157722" rtl="0" eaLnBrk="1" latinLnBrk="0" hangingPunct="1">
      <a:defRPr sz="1519" kern="1200">
        <a:solidFill>
          <a:schemeClr val="tx1"/>
        </a:solidFill>
        <a:latin typeface="+mn-lt"/>
        <a:ea typeface="+mn-ea"/>
        <a:cs typeface="+mn-cs"/>
      </a:defRPr>
    </a:lvl1pPr>
    <a:lvl2pPr marL="578861" algn="l" defTabSz="1157722" rtl="0" eaLnBrk="1" latinLnBrk="0" hangingPunct="1">
      <a:defRPr sz="1519" kern="1200">
        <a:solidFill>
          <a:schemeClr val="tx1"/>
        </a:solidFill>
        <a:latin typeface="+mn-lt"/>
        <a:ea typeface="+mn-ea"/>
        <a:cs typeface="+mn-cs"/>
      </a:defRPr>
    </a:lvl2pPr>
    <a:lvl3pPr marL="1157722" algn="l" defTabSz="1157722" rtl="0" eaLnBrk="1" latinLnBrk="0" hangingPunct="1">
      <a:defRPr sz="1519" kern="1200">
        <a:solidFill>
          <a:schemeClr val="tx1"/>
        </a:solidFill>
        <a:latin typeface="+mn-lt"/>
        <a:ea typeface="+mn-ea"/>
        <a:cs typeface="+mn-cs"/>
      </a:defRPr>
    </a:lvl3pPr>
    <a:lvl4pPr marL="1736583" algn="l" defTabSz="1157722" rtl="0" eaLnBrk="1" latinLnBrk="0" hangingPunct="1">
      <a:defRPr sz="1519" kern="1200">
        <a:solidFill>
          <a:schemeClr val="tx1"/>
        </a:solidFill>
        <a:latin typeface="+mn-lt"/>
        <a:ea typeface="+mn-ea"/>
        <a:cs typeface="+mn-cs"/>
      </a:defRPr>
    </a:lvl4pPr>
    <a:lvl5pPr marL="2315444" algn="l" defTabSz="1157722" rtl="0" eaLnBrk="1" latinLnBrk="0" hangingPunct="1">
      <a:defRPr sz="1519" kern="1200">
        <a:solidFill>
          <a:schemeClr val="tx1"/>
        </a:solidFill>
        <a:latin typeface="+mn-lt"/>
        <a:ea typeface="+mn-ea"/>
        <a:cs typeface="+mn-cs"/>
      </a:defRPr>
    </a:lvl5pPr>
    <a:lvl6pPr marL="2894305" algn="l" defTabSz="1157722" rtl="0" eaLnBrk="1" latinLnBrk="0" hangingPunct="1">
      <a:defRPr sz="1519" kern="1200">
        <a:solidFill>
          <a:schemeClr val="tx1"/>
        </a:solidFill>
        <a:latin typeface="+mn-lt"/>
        <a:ea typeface="+mn-ea"/>
        <a:cs typeface="+mn-cs"/>
      </a:defRPr>
    </a:lvl6pPr>
    <a:lvl7pPr marL="3473166" algn="l" defTabSz="1157722" rtl="0" eaLnBrk="1" latinLnBrk="0" hangingPunct="1">
      <a:defRPr sz="1519" kern="1200">
        <a:solidFill>
          <a:schemeClr val="tx1"/>
        </a:solidFill>
        <a:latin typeface="+mn-lt"/>
        <a:ea typeface="+mn-ea"/>
        <a:cs typeface="+mn-cs"/>
      </a:defRPr>
    </a:lvl7pPr>
    <a:lvl8pPr marL="4052026" algn="l" defTabSz="1157722" rtl="0" eaLnBrk="1" latinLnBrk="0" hangingPunct="1">
      <a:defRPr sz="1519" kern="1200">
        <a:solidFill>
          <a:schemeClr val="tx1"/>
        </a:solidFill>
        <a:latin typeface="+mn-lt"/>
        <a:ea typeface="+mn-ea"/>
        <a:cs typeface="+mn-cs"/>
      </a:defRPr>
    </a:lvl8pPr>
    <a:lvl9pPr marL="4630887" algn="l" defTabSz="1157722" rtl="0" eaLnBrk="1" latinLnBrk="0" hangingPunct="1">
      <a:defRPr sz="151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73050" y="1143000"/>
            <a:ext cx="63119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DF5B61-8AD2-40A4-88B6-A46C3B5E7AA8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28015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25055" y="1296173"/>
            <a:ext cx="12150329" cy="2757347"/>
          </a:xfrm>
        </p:spPr>
        <p:txBody>
          <a:bodyPr anchor="b"/>
          <a:lstStyle>
            <a:lvl1pPr algn="ctr">
              <a:defRPr sz="6929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25055" y="4159854"/>
            <a:ext cx="12150329" cy="1912175"/>
          </a:xfrm>
        </p:spPr>
        <p:txBody>
          <a:bodyPr/>
          <a:lstStyle>
            <a:lvl1pPr marL="0" indent="0" algn="ctr">
              <a:buNone/>
              <a:defRPr sz="2772"/>
            </a:lvl1pPr>
            <a:lvl2pPr marL="528020" indent="0" algn="ctr">
              <a:buNone/>
              <a:defRPr sz="2310"/>
            </a:lvl2pPr>
            <a:lvl3pPr marL="1056041" indent="0" algn="ctr">
              <a:buNone/>
              <a:defRPr sz="2079"/>
            </a:lvl3pPr>
            <a:lvl4pPr marL="1584061" indent="0" algn="ctr">
              <a:buNone/>
              <a:defRPr sz="1848"/>
            </a:lvl4pPr>
            <a:lvl5pPr marL="2112081" indent="0" algn="ctr">
              <a:buNone/>
              <a:defRPr sz="1848"/>
            </a:lvl5pPr>
            <a:lvl6pPr marL="2640101" indent="0" algn="ctr">
              <a:buNone/>
              <a:defRPr sz="1848"/>
            </a:lvl6pPr>
            <a:lvl7pPr marL="3168122" indent="0" algn="ctr">
              <a:buNone/>
              <a:defRPr sz="1848"/>
            </a:lvl7pPr>
            <a:lvl8pPr marL="3696142" indent="0" algn="ctr">
              <a:buNone/>
              <a:defRPr sz="1848"/>
            </a:lvl8pPr>
            <a:lvl9pPr marL="4224162" indent="0" algn="ctr">
              <a:buNone/>
              <a:defRPr sz="1848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2FEB9-B780-4A40-8E36-0BC344A2B511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AAE0D-B762-4F86-9CBB-8BC2F0026A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89257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2FEB9-B780-4A40-8E36-0BC344A2B511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AAE0D-B762-4F86-9CBB-8BC2F0026A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4637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93439" y="421669"/>
            <a:ext cx="3493219" cy="6711866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3780" y="421669"/>
            <a:ext cx="10277153" cy="6711866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2FEB9-B780-4A40-8E36-0BC344A2B511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AAE0D-B762-4F86-9CBB-8BC2F0026A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0713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2FEB9-B780-4A40-8E36-0BC344A2B511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AAE0D-B762-4F86-9CBB-8BC2F0026A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5131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5342" y="1974511"/>
            <a:ext cx="13972878" cy="3294515"/>
          </a:xfrm>
        </p:spPr>
        <p:txBody>
          <a:bodyPr anchor="b"/>
          <a:lstStyle>
            <a:lvl1pPr>
              <a:defRPr sz="6929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5342" y="5300193"/>
            <a:ext cx="13972878" cy="1732508"/>
          </a:xfrm>
        </p:spPr>
        <p:txBody>
          <a:bodyPr/>
          <a:lstStyle>
            <a:lvl1pPr marL="0" indent="0">
              <a:buNone/>
              <a:defRPr sz="2772">
                <a:solidFill>
                  <a:schemeClr val="tx1">
                    <a:tint val="75000"/>
                  </a:schemeClr>
                </a:solidFill>
              </a:defRPr>
            </a:lvl1pPr>
            <a:lvl2pPr marL="528020" indent="0">
              <a:buNone/>
              <a:defRPr sz="2310">
                <a:solidFill>
                  <a:schemeClr val="tx1">
                    <a:tint val="75000"/>
                  </a:schemeClr>
                </a:solidFill>
              </a:defRPr>
            </a:lvl2pPr>
            <a:lvl3pPr marL="1056041" indent="0">
              <a:buNone/>
              <a:defRPr sz="2079">
                <a:solidFill>
                  <a:schemeClr val="tx1">
                    <a:tint val="75000"/>
                  </a:schemeClr>
                </a:solidFill>
              </a:defRPr>
            </a:lvl3pPr>
            <a:lvl4pPr marL="1584061" indent="0">
              <a:buNone/>
              <a:defRPr sz="1848">
                <a:solidFill>
                  <a:schemeClr val="tx1">
                    <a:tint val="75000"/>
                  </a:schemeClr>
                </a:solidFill>
              </a:defRPr>
            </a:lvl4pPr>
            <a:lvl5pPr marL="2112081" indent="0">
              <a:buNone/>
              <a:defRPr sz="1848">
                <a:solidFill>
                  <a:schemeClr val="tx1">
                    <a:tint val="75000"/>
                  </a:schemeClr>
                </a:solidFill>
              </a:defRPr>
            </a:lvl5pPr>
            <a:lvl6pPr marL="2640101" indent="0">
              <a:buNone/>
              <a:defRPr sz="1848">
                <a:solidFill>
                  <a:schemeClr val="tx1">
                    <a:tint val="75000"/>
                  </a:schemeClr>
                </a:solidFill>
              </a:defRPr>
            </a:lvl6pPr>
            <a:lvl7pPr marL="3168122" indent="0">
              <a:buNone/>
              <a:defRPr sz="1848">
                <a:solidFill>
                  <a:schemeClr val="tx1">
                    <a:tint val="75000"/>
                  </a:schemeClr>
                </a:solidFill>
              </a:defRPr>
            </a:lvl7pPr>
            <a:lvl8pPr marL="3696142" indent="0">
              <a:buNone/>
              <a:defRPr sz="1848">
                <a:solidFill>
                  <a:schemeClr val="tx1">
                    <a:tint val="75000"/>
                  </a:schemeClr>
                </a:solidFill>
              </a:defRPr>
            </a:lvl8pPr>
            <a:lvl9pPr marL="4224162" indent="0">
              <a:buNone/>
              <a:defRPr sz="184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2FEB9-B780-4A40-8E36-0BC344A2B511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AAE0D-B762-4F86-9CBB-8BC2F0026A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46052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3780" y="2108344"/>
            <a:ext cx="6885186" cy="502519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01472" y="2108344"/>
            <a:ext cx="6885186" cy="502519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2FEB9-B780-4A40-8E36-0BC344A2B511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AAE0D-B762-4F86-9CBB-8BC2F0026A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29866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890" y="421669"/>
            <a:ext cx="13972878" cy="153084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5891" y="1941510"/>
            <a:ext cx="6853544" cy="951504"/>
          </a:xfrm>
        </p:spPr>
        <p:txBody>
          <a:bodyPr anchor="b"/>
          <a:lstStyle>
            <a:lvl1pPr marL="0" indent="0">
              <a:buNone/>
              <a:defRPr sz="2772" b="1"/>
            </a:lvl1pPr>
            <a:lvl2pPr marL="528020" indent="0">
              <a:buNone/>
              <a:defRPr sz="2310" b="1"/>
            </a:lvl2pPr>
            <a:lvl3pPr marL="1056041" indent="0">
              <a:buNone/>
              <a:defRPr sz="2079" b="1"/>
            </a:lvl3pPr>
            <a:lvl4pPr marL="1584061" indent="0">
              <a:buNone/>
              <a:defRPr sz="1848" b="1"/>
            </a:lvl4pPr>
            <a:lvl5pPr marL="2112081" indent="0">
              <a:buNone/>
              <a:defRPr sz="1848" b="1"/>
            </a:lvl5pPr>
            <a:lvl6pPr marL="2640101" indent="0">
              <a:buNone/>
              <a:defRPr sz="1848" b="1"/>
            </a:lvl6pPr>
            <a:lvl7pPr marL="3168122" indent="0">
              <a:buNone/>
              <a:defRPr sz="1848" b="1"/>
            </a:lvl7pPr>
            <a:lvl8pPr marL="3696142" indent="0">
              <a:buNone/>
              <a:defRPr sz="1848" b="1"/>
            </a:lvl8pPr>
            <a:lvl9pPr marL="4224162" indent="0">
              <a:buNone/>
              <a:defRPr sz="184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5891" y="2893014"/>
            <a:ext cx="6853544" cy="42551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01472" y="1941510"/>
            <a:ext cx="6887296" cy="951504"/>
          </a:xfrm>
        </p:spPr>
        <p:txBody>
          <a:bodyPr anchor="b"/>
          <a:lstStyle>
            <a:lvl1pPr marL="0" indent="0">
              <a:buNone/>
              <a:defRPr sz="2772" b="1"/>
            </a:lvl1pPr>
            <a:lvl2pPr marL="528020" indent="0">
              <a:buNone/>
              <a:defRPr sz="2310" b="1"/>
            </a:lvl2pPr>
            <a:lvl3pPr marL="1056041" indent="0">
              <a:buNone/>
              <a:defRPr sz="2079" b="1"/>
            </a:lvl3pPr>
            <a:lvl4pPr marL="1584061" indent="0">
              <a:buNone/>
              <a:defRPr sz="1848" b="1"/>
            </a:lvl4pPr>
            <a:lvl5pPr marL="2112081" indent="0">
              <a:buNone/>
              <a:defRPr sz="1848" b="1"/>
            </a:lvl5pPr>
            <a:lvl6pPr marL="2640101" indent="0">
              <a:buNone/>
              <a:defRPr sz="1848" b="1"/>
            </a:lvl6pPr>
            <a:lvl7pPr marL="3168122" indent="0">
              <a:buNone/>
              <a:defRPr sz="1848" b="1"/>
            </a:lvl7pPr>
            <a:lvl8pPr marL="3696142" indent="0">
              <a:buNone/>
              <a:defRPr sz="1848" b="1"/>
            </a:lvl8pPr>
            <a:lvl9pPr marL="4224162" indent="0">
              <a:buNone/>
              <a:defRPr sz="184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01472" y="2893014"/>
            <a:ext cx="6887296" cy="42551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2FEB9-B780-4A40-8E36-0BC344A2B511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AAE0D-B762-4F86-9CBB-8BC2F0026A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94625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2FEB9-B780-4A40-8E36-0BC344A2B511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AAE0D-B762-4F86-9CBB-8BC2F0026A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6687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2FEB9-B780-4A40-8E36-0BC344A2B511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AAE0D-B762-4F86-9CBB-8BC2F0026A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3566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891" y="528002"/>
            <a:ext cx="5225062" cy="1848009"/>
          </a:xfrm>
        </p:spPr>
        <p:txBody>
          <a:bodyPr anchor="b"/>
          <a:lstStyle>
            <a:lvl1pPr>
              <a:defRPr sz="369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87296" y="1140340"/>
            <a:ext cx="8201472" cy="5628360"/>
          </a:xfrm>
        </p:spPr>
        <p:txBody>
          <a:bodyPr/>
          <a:lstStyle>
            <a:lvl1pPr>
              <a:defRPr sz="3696"/>
            </a:lvl1pPr>
            <a:lvl2pPr>
              <a:defRPr sz="3234"/>
            </a:lvl2pPr>
            <a:lvl3pPr>
              <a:defRPr sz="2772"/>
            </a:lvl3pPr>
            <a:lvl4pPr>
              <a:defRPr sz="2310"/>
            </a:lvl4pPr>
            <a:lvl5pPr>
              <a:defRPr sz="2310"/>
            </a:lvl5pPr>
            <a:lvl6pPr>
              <a:defRPr sz="2310"/>
            </a:lvl6pPr>
            <a:lvl7pPr>
              <a:defRPr sz="2310"/>
            </a:lvl7pPr>
            <a:lvl8pPr>
              <a:defRPr sz="2310"/>
            </a:lvl8pPr>
            <a:lvl9pPr>
              <a:defRPr sz="231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891" y="2376011"/>
            <a:ext cx="5225062" cy="4401855"/>
          </a:xfrm>
        </p:spPr>
        <p:txBody>
          <a:bodyPr/>
          <a:lstStyle>
            <a:lvl1pPr marL="0" indent="0">
              <a:buNone/>
              <a:defRPr sz="1848"/>
            </a:lvl1pPr>
            <a:lvl2pPr marL="528020" indent="0">
              <a:buNone/>
              <a:defRPr sz="1617"/>
            </a:lvl2pPr>
            <a:lvl3pPr marL="1056041" indent="0">
              <a:buNone/>
              <a:defRPr sz="1386"/>
            </a:lvl3pPr>
            <a:lvl4pPr marL="1584061" indent="0">
              <a:buNone/>
              <a:defRPr sz="1155"/>
            </a:lvl4pPr>
            <a:lvl5pPr marL="2112081" indent="0">
              <a:buNone/>
              <a:defRPr sz="1155"/>
            </a:lvl5pPr>
            <a:lvl6pPr marL="2640101" indent="0">
              <a:buNone/>
              <a:defRPr sz="1155"/>
            </a:lvl6pPr>
            <a:lvl7pPr marL="3168122" indent="0">
              <a:buNone/>
              <a:defRPr sz="1155"/>
            </a:lvl7pPr>
            <a:lvl8pPr marL="3696142" indent="0">
              <a:buNone/>
              <a:defRPr sz="1155"/>
            </a:lvl8pPr>
            <a:lvl9pPr marL="4224162" indent="0">
              <a:buNone/>
              <a:defRPr sz="115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2FEB9-B780-4A40-8E36-0BC344A2B511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AAE0D-B762-4F86-9CBB-8BC2F0026A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39909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891" y="528002"/>
            <a:ext cx="5225062" cy="1848009"/>
          </a:xfrm>
        </p:spPr>
        <p:txBody>
          <a:bodyPr anchor="b"/>
          <a:lstStyle>
            <a:lvl1pPr>
              <a:defRPr sz="369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87296" y="1140340"/>
            <a:ext cx="8201472" cy="5628360"/>
          </a:xfrm>
        </p:spPr>
        <p:txBody>
          <a:bodyPr anchor="t"/>
          <a:lstStyle>
            <a:lvl1pPr marL="0" indent="0">
              <a:buNone/>
              <a:defRPr sz="3696"/>
            </a:lvl1pPr>
            <a:lvl2pPr marL="528020" indent="0">
              <a:buNone/>
              <a:defRPr sz="3234"/>
            </a:lvl2pPr>
            <a:lvl3pPr marL="1056041" indent="0">
              <a:buNone/>
              <a:defRPr sz="2772"/>
            </a:lvl3pPr>
            <a:lvl4pPr marL="1584061" indent="0">
              <a:buNone/>
              <a:defRPr sz="2310"/>
            </a:lvl4pPr>
            <a:lvl5pPr marL="2112081" indent="0">
              <a:buNone/>
              <a:defRPr sz="2310"/>
            </a:lvl5pPr>
            <a:lvl6pPr marL="2640101" indent="0">
              <a:buNone/>
              <a:defRPr sz="2310"/>
            </a:lvl6pPr>
            <a:lvl7pPr marL="3168122" indent="0">
              <a:buNone/>
              <a:defRPr sz="2310"/>
            </a:lvl7pPr>
            <a:lvl8pPr marL="3696142" indent="0">
              <a:buNone/>
              <a:defRPr sz="2310"/>
            </a:lvl8pPr>
            <a:lvl9pPr marL="4224162" indent="0">
              <a:buNone/>
              <a:defRPr sz="231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891" y="2376011"/>
            <a:ext cx="5225062" cy="4401855"/>
          </a:xfrm>
        </p:spPr>
        <p:txBody>
          <a:bodyPr/>
          <a:lstStyle>
            <a:lvl1pPr marL="0" indent="0">
              <a:buNone/>
              <a:defRPr sz="1848"/>
            </a:lvl1pPr>
            <a:lvl2pPr marL="528020" indent="0">
              <a:buNone/>
              <a:defRPr sz="1617"/>
            </a:lvl2pPr>
            <a:lvl3pPr marL="1056041" indent="0">
              <a:buNone/>
              <a:defRPr sz="1386"/>
            </a:lvl3pPr>
            <a:lvl4pPr marL="1584061" indent="0">
              <a:buNone/>
              <a:defRPr sz="1155"/>
            </a:lvl4pPr>
            <a:lvl5pPr marL="2112081" indent="0">
              <a:buNone/>
              <a:defRPr sz="1155"/>
            </a:lvl5pPr>
            <a:lvl6pPr marL="2640101" indent="0">
              <a:buNone/>
              <a:defRPr sz="1155"/>
            </a:lvl6pPr>
            <a:lvl7pPr marL="3168122" indent="0">
              <a:buNone/>
              <a:defRPr sz="1155"/>
            </a:lvl7pPr>
            <a:lvl8pPr marL="3696142" indent="0">
              <a:buNone/>
              <a:defRPr sz="1155"/>
            </a:lvl8pPr>
            <a:lvl9pPr marL="4224162" indent="0">
              <a:buNone/>
              <a:defRPr sz="115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2FEB9-B780-4A40-8E36-0BC344A2B511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AAE0D-B762-4F86-9CBB-8BC2F0026A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7586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13780" y="421669"/>
            <a:ext cx="13972878" cy="15308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780" y="2108344"/>
            <a:ext cx="13972878" cy="50251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13780" y="7340702"/>
            <a:ext cx="3645099" cy="42166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8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42FEB9-B780-4A40-8E36-0BC344A2B511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66395" y="7340702"/>
            <a:ext cx="5467648" cy="42166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8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41559" y="7340702"/>
            <a:ext cx="3645099" cy="42166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8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EAAE0D-B762-4F86-9CBB-8BC2F0026A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0222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56041" rtl="0" eaLnBrk="1" latinLnBrk="0" hangingPunct="1">
        <a:lnSpc>
          <a:spcPct val="90000"/>
        </a:lnSpc>
        <a:spcBef>
          <a:spcPct val="0"/>
        </a:spcBef>
        <a:buNone/>
        <a:defRPr sz="508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4010" indent="-264010" algn="l" defTabSz="1056041" rtl="0" eaLnBrk="1" latinLnBrk="0" hangingPunct="1">
        <a:lnSpc>
          <a:spcPct val="90000"/>
        </a:lnSpc>
        <a:spcBef>
          <a:spcPts val="1155"/>
        </a:spcBef>
        <a:buFont typeface="Arial" panose="020B0604020202020204" pitchFamily="34" charset="0"/>
        <a:buChar char="•"/>
        <a:defRPr sz="3234" kern="1200">
          <a:solidFill>
            <a:schemeClr val="tx1"/>
          </a:solidFill>
          <a:latin typeface="+mn-lt"/>
          <a:ea typeface="+mn-ea"/>
          <a:cs typeface="+mn-cs"/>
        </a:defRPr>
      </a:lvl1pPr>
      <a:lvl2pPr marL="792030" indent="-264010" algn="l" defTabSz="1056041" rtl="0" eaLnBrk="1" latinLnBrk="0" hangingPunct="1">
        <a:lnSpc>
          <a:spcPct val="90000"/>
        </a:lnSpc>
        <a:spcBef>
          <a:spcPts val="577"/>
        </a:spcBef>
        <a:buFont typeface="Arial" panose="020B0604020202020204" pitchFamily="34" charset="0"/>
        <a:buChar char="•"/>
        <a:defRPr sz="2772" kern="1200">
          <a:solidFill>
            <a:schemeClr val="tx1"/>
          </a:solidFill>
          <a:latin typeface="+mn-lt"/>
          <a:ea typeface="+mn-ea"/>
          <a:cs typeface="+mn-cs"/>
        </a:defRPr>
      </a:lvl2pPr>
      <a:lvl3pPr marL="1320051" indent="-264010" algn="l" defTabSz="1056041" rtl="0" eaLnBrk="1" latinLnBrk="0" hangingPunct="1">
        <a:lnSpc>
          <a:spcPct val="90000"/>
        </a:lnSpc>
        <a:spcBef>
          <a:spcPts val="577"/>
        </a:spcBef>
        <a:buFont typeface="Arial" panose="020B0604020202020204" pitchFamily="34" charset="0"/>
        <a:buChar char="•"/>
        <a:defRPr sz="2310" kern="1200">
          <a:solidFill>
            <a:schemeClr val="tx1"/>
          </a:solidFill>
          <a:latin typeface="+mn-lt"/>
          <a:ea typeface="+mn-ea"/>
          <a:cs typeface="+mn-cs"/>
        </a:defRPr>
      </a:lvl3pPr>
      <a:lvl4pPr marL="1848071" indent="-264010" algn="l" defTabSz="1056041" rtl="0" eaLnBrk="1" latinLnBrk="0" hangingPunct="1">
        <a:lnSpc>
          <a:spcPct val="90000"/>
        </a:lnSpc>
        <a:spcBef>
          <a:spcPts val="577"/>
        </a:spcBef>
        <a:buFont typeface="Arial" panose="020B0604020202020204" pitchFamily="34" charset="0"/>
        <a:buChar char="•"/>
        <a:defRPr sz="2079" kern="1200">
          <a:solidFill>
            <a:schemeClr val="tx1"/>
          </a:solidFill>
          <a:latin typeface="+mn-lt"/>
          <a:ea typeface="+mn-ea"/>
          <a:cs typeface="+mn-cs"/>
        </a:defRPr>
      </a:lvl4pPr>
      <a:lvl5pPr marL="2376091" indent="-264010" algn="l" defTabSz="1056041" rtl="0" eaLnBrk="1" latinLnBrk="0" hangingPunct="1">
        <a:lnSpc>
          <a:spcPct val="90000"/>
        </a:lnSpc>
        <a:spcBef>
          <a:spcPts val="577"/>
        </a:spcBef>
        <a:buFont typeface="Arial" panose="020B0604020202020204" pitchFamily="34" charset="0"/>
        <a:buChar char="•"/>
        <a:defRPr sz="2079" kern="1200">
          <a:solidFill>
            <a:schemeClr val="tx1"/>
          </a:solidFill>
          <a:latin typeface="+mn-lt"/>
          <a:ea typeface="+mn-ea"/>
          <a:cs typeface="+mn-cs"/>
        </a:defRPr>
      </a:lvl5pPr>
      <a:lvl6pPr marL="2904112" indent="-264010" algn="l" defTabSz="1056041" rtl="0" eaLnBrk="1" latinLnBrk="0" hangingPunct="1">
        <a:lnSpc>
          <a:spcPct val="90000"/>
        </a:lnSpc>
        <a:spcBef>
          <a:spcPts val="577"/>
        </a:spcBef>
        <a:buFont typeface="Arial" panose="020B0604020202020204" pitchFamily="34" charset="0"/>
        <a:buChar char="•"/>
        <a:defRPr sz="2079" kern="1200">
          <a:solidFill>
            <a:schemeClr val="tx1"/>
          </a:solidFill>
          <a:latin typeface="+mn-lt"/>
          <a:ea typeface="+mn-ea"/>
          <a:cs typeface="+mn-cs"/>
        </a:defRPr>
      </a:lvl6pPr>
      <a:lvl7pPr marL="3432132" indent="-264010" algn="l" defTabSz="1056041" rtl="0" eaLnBrk="1" latinLnBrk="0" hangingPunct="1">
        <a:lnSpc>
          <a:spcPct val="90000"/>
        </a:lnSpc>
        <a:spcBef>
          <a:spcPts val="577"/>
        </a:spcBef>
        <a:buFont typeface="Arial" panose="020B0604020202020204" pitchFamily="34" charset="0"/>
        <a:buChar char="•"/>
        <a:defRPr sz="2079" kern="1200">
          <a:solidFill>
            <a:schemeClr val="tx1"/>
          </a:solidFill>
          <a:latin typeface="+mn-lt"/>
          <a:ea typeface="+mn-ea"/>
          <a:cs typeface="+mn-cs"/>
        </a:defRPr>
      </a:lvl7pPr>
      <a:lvl8pPr marL="3960152" indent="-264010" algn="l" defTabSz="1056041" rtl="0" eaLnBrk="1" latinLnBrk="0" hangingPunct="1">
        <a:lnSpc>
          <a:spcPct val="90000"/>
        </a:lnSpc>
        <a:spcBef>
          <a:spcPts val="577"/>
        </a:spcBef>
        <a:buFont typeface="Arial" panose="020B0604020202020204" pitchFamily="34" charset="0"/>
        <a:buChar char="•"/>
        <a:defRPr sz="2079" kern="1200">
          <a:solidFill>
            <a:schemeClr val="tx1"/>
          </a:solidFill>
          <a:latin typeface="+mn-lt"/>
          <a:ea typeface="+mn-ea"/>
          <a:cs typeface="+mn-cs"/>
        </a:defRPr>
      </a:lvl8pPr>
      <a:lvl9pPr marL="4488172" indent="-264010" algn="l" defTabSz="1056041" rtl="0" eaLnBrk="1" latinLnBrk="0" hangingPunct="1">
        <a:lnSpc>
          <a:spcPct val="90000"/>
        </a:lnSpc>
        <a:spcBef>
          <a:spcPts val="577"/>
        </a:spcBef>
        <a:buFont typeface="Arial" panose="020B0604020202020204" pitchFamily="34" charset="0"/>
        <a:buChar char="•"/>
        <a:defRPr sz="207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56041" rtl="0" eaLnBrk="1" latinLnBrk="0" hangingPunct="1">
        <a:defRPr sz="2079" kern="1200">
          <a:solidFill>
            <a:schemeClr val="tx1"/>
          </a:solidFill>
          <a:latin typeface="+mn-lt"/>
          <a:ea typeface="+mn-ea"/>
          <a:cs typeface="+mn-cs"/>
        </a:defRPr>
      </a:lvl1pPr>
      <a:lvl2pPr marL="528020" algn="l" defTabSz="1056041" rtl="0" eaLnBrk="1" latinLnBrk="0" hangingPunct="1">
        <a:defRPr sz="2079" kern="1200">
          <a:solidFill>
            <a:schemeClr val="tx1"/>
          </a:solidFill>
          <a:latin typeface="+mn-lt"/>
          <a:ea typeface="+mn-ea"/>
          <a:cs typeface="+mn-cs"/>
        </a:defRPr>
      </a:lvl2pPr>
      <a:lvl3pPr marL="1056041" algn="l" defTabSz="1056041" rtl="0" eaLnBrk="1" latinLnBrk="0" hangingPunct="1">
        <a:defRPr sz="2079" kern="1200">
          <a:solidFill>
            <a:schemeClr val="tx1"/>
          </a:solidFill>
          <a:latin typeface="+mn-lt"/>
          <a:ea typeface="+mn-ea"/>
          <a:cs typeface="+mn-cs"/>
        </a:defRPr>
      </a:lvl3pPr>
      <a:lvl4pPr marL="1584061" algn="l" defTabSz="1056041" rtl="0" eaLnBrk="1" latinLnBrk="0" hangingPunct="1">
        <a:defRPr sz="2079" kern="1200">
          <a:solidFill>
            <a:schemeClr val="tx1"/>
          </a:solidFill>
          <a:latin typeface="+mn-lt"/>
          <a:ea typeface="+mn-ea"/>
          <a:cs typeface="+mn-cs"/>
        </a:defRPr>
      </a:lvl4pPr>
      <a:lvl5pPr marL="2112081" algn="l" defTabSz="1056041" rtl="0" eaLnBrk="1" latinLnBrk="0" hangingPunct="1">
        <a:defRPr sz="2079" kern="1200">
          <a:solidFill>
            <a:schemeClr val="tx1"/>
          </a:solidFill>
          <a:latin typeface="+mn-lt"/>
          <a:ea typeface="+mn-ea"/>
          <a:cs typeface="+mn-cs"/>
        </a:defRPr>
      </a:lvl5pPr>
      <a:lvl6pPr marL="2640101" algn="l" defTabSz="1056041" rtl="0" eaLnBrk="1" latinLnBrk="0" hangingPunct="1">
        <a:defRPr sz="2079" kern="1200">
          <a:solidFill>
            <a:schemeClr val="tx1"/>
          </a:solidFill>
          <a:latin typeface="+mn-lt"/>
          <a:ea typeface="+mn-ea"/>
          <a:cs typeface="+mn-cs"/>
        </a:defRPr>
      </a:lvl6pPr>
      <a:lvl7pPr marL="3168122" algn="l" defTabSz="1056041" rtl="0" eaLnBrk="1" latinLnBrk="0" hangingPunct="1">
        <a:defRPr sz="2079" kern="1200">
          <a:solidFill>
            <a:schemeClr val="tx1"/>
          </a:solidFill>
          <a:latin typeface="+mn-lt"/>
          <a:ea typeface="+mn-ea"/>
          <a:cs typeface="+mn-cs"/>
        </a:defRPr>
      </a:lvl7pPr>
      <a:lvl8pPr marL="3696142" algn="l" defTabSz="1056041" rtl="0" eaLnBrk="1" latinLnBrk="0" hangingPunct="1">
        <a:defRPr sz="2079" kern="1200">
          <a:solidFill>
            <a:schemeClr val="tx1"/>
          </a:solidFill>
          <a:latin typeface="+mn-lt"/>
          <a:ea typeface="+mn-ea"/>
          <a:cs typeface="+mn-cs"/>
        </a:defRPr>
      </a:lvl8pPr>
      <a:lvl9pPr marL="4224162" algn="l" defTabSz="1056041" rtl="0" eaLnBrk="1" latinLnBrk="0" hangingPunct="1">
        <a:defRPr sz="207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456" y="1228427"/>
            <a:ext cx="15471647" cy="606583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15568" y="274320"/>
            <a:ext cx="149047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Архивный отдел Администрации Мамско-Чуйского района </a:t>
            </a:r>
          </a:p>
          <a:p>
            <a:pPr algn="ctr"/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представляет   виртуальную  выставку: </a:t>
            </a:r>
            <a:r>
              <a:rPr lang="ru-RU" alt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«Тот самый первый день войны» </a:t>
            </a:r>
            <a:r>
              <a:rPr lang="ru-RU" alt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42432" y="7294265"/>
            <a:ext cx="70774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 по документам архива)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374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672" y="201168"/>
            <a:ext cx="14319504" cy="7589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643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184" y="237744"/>
            <a:ext cx="15544800" cy="7535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087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277" y="304800"/>
            <a:ext cx="14489723" cy="7221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396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" y="164592"/>
            <a:ext cx="15654527" cy="760780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" y="280095"/>
            <a:ext cx="12637007" cy="7376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402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5226" y="127349"/>
            <a:ext cx="13686885" cy="768229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32819" y="4228960"/>
            <a:ext cx="2433918" cy="44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5226" y="3858101"/>
            <a:ext cx="4488021" cy="3951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992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98585" y="468922"/>
            <a:ext cx="14630400" cy="7244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972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" y="548640"/>
            <a:ext cx="14996159" cy="7059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933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856" y="402337"/>
            <a:ext cx="13953744" cy="704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875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65760" y="402336"/>
            <a:ext cx="15599664" cy="72019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Основание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spcBef>
                <a:spcPct val="50000"/>
              </a:spcBef>
            </a:pPr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Р-17,Оп.-1; </a:t>
            </a:r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Д.1,Л.89 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Газета  «Мамский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Горняк» от </a:t>
            </a:r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22.06.1961г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№ </a:t>
            </a:r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74. </a:t>
            </a:r>
            <a:endParaRPr lang="ru-RU" alt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endParaRPr lang="ru-RU" alt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Ф. Р-17,Оп.-1; </a:t>
            </a:r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Д.3,Л.119 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Газета  «Мамский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Горняк» от </a:t>
            </a:r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23.06.1966г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№ </a:t>
            </a:r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70. </a:t>
            </a:r>
            <a:endParaRPr lang="ru-RU" alt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Ф. Р-17,Оп.-1; </a:t>
            </a:r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Д.3,Л.122 Газета  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«Мамский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Горняк» от </a:t>
            </a:r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25.06.1966г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№ </a:t>
            </a:r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71. </a:t>
            </a:r>
            <a:endParaRPr lang="ru-RU" alt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endParaRPr lang="ru-RU" alt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Ф. Р-17,Оп.-1; </a:t>
            </a:r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Д.41,Л.144 Газета  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«Мамский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Горняк» от </a:t>
            </a:r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20.06.1981г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№ </a:t>
            </a:r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73. </a:t>
            </a:r>
          </a:p>
          <a:p>
            <a:pPr>
              <a:spcBef>
                <a:spcPct val="50000"/>
              </a:spcBef>
            </a:pPr>
            <a:endParaRPr lang="ru-RU" alt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Ф. Р-17,Оп.-1; </a:t>
            </a:r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Д.73,Л.143 Газета  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«Мамский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Горняк» от </a:t>
            </a:r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21.06.1986г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№ </a:t>
            </a:r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72. </a:t>
            </a:r>
            <a:endParaRPr lang="ru-RU" alt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endParaRPr lang="ru-RU" alt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Ф. Р-17,Оп.-1; </a:t>
            </a:r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Д.73,Л.145 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Газета  «Мамский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Горняк» от </a:t>
            </a:r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24.06.1986г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№ </a:t>
            </a:r>
            <a:r>
              <a:rPr lang="ru-RU" altLang="ru-RU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73</a:t>
            </a:r>
            <a:endParaRPr lang="ru-RU" b="1" dirty="0"/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7900428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" y="365761"/>
            <a:ext cx="14538959" cy="704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372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792" y="531020"/>
            <a:ext cx="15179040" cy="6763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608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1844" y="0"/>
            <a:ext cx="6858594" cy="792003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341844" cy="7920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831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11312" y="0"/>
            <a:ext cx="7808976" cy="792003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-365760" y="274355"/>
            <a:ext cx="8887968" cy="76456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100"/>
              </a:lnSpc>
              <a:spcBef>
                <a:spcPts val="2200"/>
              </a:spcBef>
              <a:spcAft>
                <a:spcPts val="0"/>
              </a:spcAft>
            </a:pPr>
            <a:r>
              <a:rPr lang="ru-RU" sz="4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Тот 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самый длинный день в </a:t>
            </a:r>
            <a:r>
              <a:rPr lang="ru-RU" sz="4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году</a:t>
            </a:r>
          </a:p>
          <a:p>
            <a:pPr algn="ctr">
              <a:lnSpc>
                <a:spcPts val="2100"/>
              </a:lnSpc>
              <a:spcBef>
                <a:spcPts val="2200"/>
              </a:spcBef>
            </a:pPr>
            <a:r>
              <a:rPr lang="ru-RU" sz="4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 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его безоблачной погодой</a:t>
            </a:r>
          </a:p>
          <a:p>
            <a:pPr algn="ctr">
              <a:lnSpc>
                <a:spcPts val="2100"/>
              </a:lnSpc>
              <a:spcBef>
                <a:spcPts val="2200"/>
              </a:spcBef>
            </a:pP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Нам выдал общую беду</a:t>
            </a:r>
          </a:p>
          <a:p>
            <a:pPr algn="ctr">
              <a:lnSpc>
                <a:spcPts val="2100"/>
              </a:lnSpc>
              <a:spcBef>
                <a:spcPts val="2200"/>
              </a:spcBef>
            </a:pP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 всех, на все четыре года.</a:t>
            </a:r>
          </a:p>
          <a:p>
            <a:pPr algn="ctr">
              <a:lnSpc>
                <a:spcPts val="2100"/>
              </a:lnSpc>
              <a:spcBef>
                <a:spcPts val="2200"/>
              </a:spcBef>
            </a:pP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Она такой вдавила след</a:t>
            </a:r>
          </a:p>
          <a:p>
            <a:pPr algn="ctr">
              <a:lnSpc>
                <a:spcPts val="2100"/>
              </a:lnSpc>
              <a:spcBef>
                <a:spcPts val="2200"/>
              </a:spcBef>
            </a:pP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стольких наземь положила,</a:t>
            </a:r>
          </a:p>
          <a:p>
            <a:pPr algn="ctr">
              <a:lnSpc>
                <a:spcPts val="2100"/>
              </a:lnSpc>
              <a:spcBef>
                <a:spcPts val="2200"/>
              </a:spcBef>
            </a:pP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Что двадцать лет и тридцать лет</a:t>
            </a:r>
          </a:p>
          <a:p>
            <a:pPr algn="ctr">
              <a:lnSpc>
                <a:spcPts val="2100"/>
              </a:lnSpc>
              <a:spcBef>
                <a:spcPts val="2200"/>
              </a:spcBef>
            </a:pP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Живым не верится, что живы.</a:t>
            </a:r>
          </a:p>
          <a:p>
            <a:pPr algn="ctr">
              <a:lnSpc>
                <a:spcPts val="2100"/>
              </a:lnSpc>
              <a:spcBef>
                <a:spcPts val="2200"/>
              </a:spcBef>
            </a:pP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 к мёртвым, выправив билет,</a:t>
            </a:r>
          </a:p>
          <a:p>
            <a:pPr algn="ctr">
              <a:lnSpc>
                <a:spcPts val="2100"/>
              </a:lnSpc>
              <a:spcBef>
                <a:spcPts val="2200"/>
              </a:spcBef>
            </a:pP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Всё едет кто-нибудь из близких,</a:t>
            </a:r>
          </a:p>
          <a:p>
            <a:pPr algn="ctr">
              <a:lnSpc>
                <a:spcPts val="2100"/>
              </a:lnSpc>
              <a:spcBef>
                <a:spcPts val="2200"/>
              </a:spcBef>
            </a:pP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время добавляет в списки</a:t>
            </a:r>
          </a:p>
          <a:p>
            <a:pPr algn="ctr">
              <a:lnSpc>
                <a:spcPts val="2100"/>
              </a:lnSpc>
              <a:spcBef>
                <a:spcPts val="2200"/>
              </a:spcBef>
            </a:pP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Еще кого-то, кого нет...</a:t>
            </a:r>
          </a:p>
          <a:p>
            <a:pPr algn="ctr">
              <a:lnSpc>
                <a:spcPts val="2100"/>
              </a:lnSpc>
              <a:spcBef>
                <a:spcPts val="2200"/>
              </a:spcBef>
            </a:pP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ставит, ставит обелиски</a:t>
            </a:r>
            <a:r>
              <a:rPr lang="ru-RU" sz="4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algn="ctr">
              <a:lnSpc>
                <a:spcPts val="2100"/>
              </a:lnSpc>
              <a:spcBef>
                <a:spcPts val="450"/>
              </a:spcBef>
            </a:pPr>
            <a:endParaRPr lang="ru-RU" sz="4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ts val="2100"/>
              </a:lnSpc>
              <a:spcBef>
                <a:spcPts val="450"/>
              </a:spcBef>
            </a:pPr>
            <a:r>
              <a:rPr lang="ru-RU" sz="40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(Константин Симонов)</a:t>
            </a:r>
            <a:endParaRPr lang="ru-RU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9262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138" y="257908"/>
            <a:ext cx="6611816" cy="740898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42031" y="257908"/>
            <a:ext cx="7831014" cy="7408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939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8017"/>
            <a:ext cx="16038575" cy="779202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704" y="649604"/>
            <a:ext cx="13825728" cy="6135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938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016" y="219456"/>
            <a:ext cx="15910559" cy="757123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3312" y="420625"/>
            <a:ext cx="13496543" cy="605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579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534400" y="-16002000"/>
            <a:ext cx="4065882" cy="5400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928" y="384048"/>
            <a:ext cx="14959584" cy="6773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783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976" y="146304"/>
            <a:ext cx="14465807" cy="7534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466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987</TotalTime>
  <Words>210</Words>
  <Application>Microsoft Office PowerPoint</Application>
  <PresentationFormat>Произвольный</PresentationFormat>
  <Paragraphs>32</Paragraphs>
  <Slides>19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28</cp:revision>
  <dcterms:created xsi:type="dcterms:W3CDTF">2026-05-20T03:00:22Z</dcterms:created>
  <dcterms:modified xsi:type="dcterms:W3CDTF">2026-05-28T08:41:24Z</dcterms:modified>
</cp:coreProperties>
</file>